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93" r:id="rId4"/>
    <p:sldId id="295" r:id="rId5"/>
    <p:sldId id="294" r:id="rId6"/>
    <p:sldId id="296" r:id="rId7"/>
    <p:sldId id="274" r:id="rId8"/>
    <p:sldId id="273" r:id="rId9"/>
    <p:sldId id="283" r:id="rId10"/>
    <p:sldId id="282" r:id="rId11"/>
    <p:sldId id="275" r:id="rId12"/>
    <p:sldId id="266" r:id="rId13"/>
    <p:sldId id="288" r:id="rId14"/>
    <p:sldId id="289" r:id="rId15"/>
    <p:sldId id="290" r:id="rId16"/>
    <p:sldId id="291" r:id="rId17"/>
    <p:sldId id="297" r:id="rId18"/>
    <p:sldId id="299" r:id="rId19"/>
    <p:sldId id="29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AA818-1655-4A7B-95D1-3B836E7F1BF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0274E651-79A1-45A7-B62B-5E2608E42A0D}">
      <dgm:prSet phldrT="[Текст]" phldr="1"/>
      <dgm:spPr/>
      <dgm:t>
        <a:bodyPr/>
        <a:lstStyle/>
        <a:p>
          <a:endParaRPr lang="ru-RU"/>
        </a:p>
      </dgm:t>
    </dgm:pt>
    <dgm:pt modelId="{6F883AC0-9646-4834-BD90-610998B7645F}" type="parTrans" cxnId="{A7823BB8-27A3-478A-AC26-9D0868C78DDB}">
      <dgm:prSet/>
      <dgm:spPr/>
      <dgm:t>
        <a:bodyPr/>
        <a:lstStyle/>
        <a:p>
          <a:endParaRPr lang="ru-RU"/>
        </a:p>
      </dgm:t>
    </dgm:pt>
    <dgm:pt modelId="{DF1327AF-714E-470E-BC5C-0214CC6CB742}" type="sibTrans" cxnId="{A7823BB8-27A3-478A-AC26-9D0868C78DDB}">
      <dgm:prSet/>
      <dgm:spPr/>
      <dgm:t>
        <a:bodyPr/>
        <a:lstStyle/>
        <a:p>
          <a:endParaRPr lang="ru-RU"/>
        </a:p>
      </dgm:t>
    </dgm:pt>
    <dgm:pt modelId="{8A430AF9-CF2F-484A-A87A-817EA7F488D9}" type="pres">
      <dgm:prSet presAssocID="{18BAA818-1655-4A7B-95D1-3B836E7F1BF6}" presName="Name0" presStyleCnt="0">
        <dgm:presLayoutVars>
          <dgm:dir/>
        </dgm:presLayoutVars>
      </dgm:prSet>
      <dgm:spPr/>
    </dgm:pt>
    <dgm:pt modelId="{9D84E32E-7C1B-41B6-A329-A185ACC96F4C}" type="pres">
      <dgm:prSet presAssocID="{DF1327AF-714E-470E-BC5C-0214CC6CB742}" presName="picture_1" presStyleLbl="bgImgPlace1" presStyleIdx="0" presStyleCnt="1" custLinFactNeighborX="-13333" custLinFactNeighborY="-23157"/>
      <dgm:spPr/>
      <dgm:t>
        <a:bodyPr/>
        <a:lstStyle/>
        <a:p>
          <a:endParaRPr lang="ru-RU"/>
        </a:p>
      </dgm:t>
    </dgm:pt>
    <dgm:pt modelId="{F64DCC58-8582-4A1D-9FFC-087508BCDA08}" type="pres">
      <dgm:prSet presAssocID="{0274E651-79A1-45A7-B62B-5E2608E42A0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3F07F-BA7B-4562-B775-4343292506C0}" type="pres">
      <dgm:prSet presAssocID="{18BAA818-1655-4A7B-95D1-3B836E7F1BF6}" presName="maxNode" presStyleCnt="0"/>
      <dgm:spPr/>
    </dgm:pt>
    <dgm:pt modelId="{1EA1EDCD-DEFD-40F3-AF09-93AD4A5A1CA4}" type="pres">
      <dgm:prSet presAssocID="{18BAA818-1655-4A7B-95D1-3B836E7F1BF6}" presName="Name33" presStyleCnt="0"/>
      <dgm:spPr/>
    </dgm:pt>
  </dgm:ptLst>
  <dgm:cxnLst>
    <dgm:cxn modelId="{A7823BB8-27A3-478A-AC26-9D0868C78DDB}" srcId="{18BAA818-1655-4A7B-95D1-3B836E7F1BF6}" destId="{0274E651-79A1-45A7-B62B-5E2608E42A0D}" srcOrd="0" destOrd="0" parTransId="{6F883AC0-9646-4834-BD90-610998B7645F}" sibTransId="{DF1327AF-714E-470E-BC5C-0214CC6CB742}"/>
    <dgm:cxn modelId="{69CF35C2-9B30-4DB5-A07C-0DF3B06E7BA3}" type="presOf" srcId="{18BAA818-1655-4A7B-95D1-3B836E7F1BF6}" destId="{8A430AF9-CF2F-484A-A87A-817EA7F488D9}" srcOrd="0" destOrd="0" presId="urn:microsoft.com/office/officeart/2008/layout/AccentedPicture"/>
    <dgm:cxn modelId="{DB64CADA-E7E6-4B13-8E1A-F462AF0EC229}" type="presOf" srcId="{0274E651-79A1-45A7-B62B-5E2608E42A0D}" destId="{F64DCC58-8582-4A1D-9FFC-087508BCDA08}" srcOrd="0" destOrd="0" presId="urn:microsoft.com/office/officeart/2008/layout/AccentedPicture"/>
    <dgm:cxn modelId="{4DFEB965-9682-48FE-8E19-3B2B33ED7035}" type="presOf" srcId="{DF1327AF-714E-470E-BC5C-0214CC6CB742}" destId="{9D84E32E-7C1B-41B6-A329-A185ACC96F4C}" srcOrd="0" destOrd="0" presId="urn:microsoft.com/office/officeart/2008/layout/AccentedPicture"/>
    <dgm:cxn modelId="{128C8127-1D5F-45DC-9B2D-F24016329D43}" type="presParOf" srcId="{8A430AF9-CF2F-484A-A87A-817EA7F488D9}" destId="{9D84E32E-7C1B-41B6-A329-A185ACC96F4C}" srcOrd="0" destOrd="0" presId="urn:microsoft.com/office/officeart/2008/layout/AccentedPicture"/>
    <dgm:cxn modelId="{415BF621-C7D7-45E2-AE9D-D53A6BEE2379}" type="presParOf" srcId="{8A430AF9-CF2F-484A-A87A-817EA7F488D9}" destId="{F64DCC58-8582-4A1D-9FFC-087508BCDA08}" srcOrd="1" destOrd="0" presId="urn:microsoft.com/office/officeart/2008/layout/AccentedPicture"/>
    <dgm:cxn modelId="{37474FD2-CB87-455A-92F0-1275F43595FB}" type="presParOf" srcId="{8A430AF9-CF2F-484A-A87A-817EA7F488D9}" destId="{4B23F07F-BA7B-4562-B775-4343292506C0}" srcOrd="2" destOrd="0" presId="urn:microsoft.com/office/officeart/2008/layout/AccentedPicture"/>
    <dgm:cxn modelId="{1C6E2B95-738B-426F-B79A-29192F139FFA}" type="presParOf" srcId="{4B23F07F-BA7B-4562-B775-4343292506C0}" destId="{1EA1EDCD-DEFD-40F3-AF09-93AD4A5A1CA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E32E-7C1B-41B6-A329-A185ACC96F4C}">
      <dsp:nvSpPr>
        <dsp:cNvPr id="0" name=""/>
        <dsp:cNvSpPr/>
      </dsp:nvSpPr>
      <dsp:spPr>
        <a:xfrm>
          <a:off x="35816" y="0"/>
          <a:ext cx="57144" cy="72888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DCC58-8582-4A1D-9FFC-087508BCDA08}">
      <dsp:nvSpPr>
        <dsp:cNvPr id="0" name=""/>
        <dsp:cNvSpPr/>
      </dsp:nvSpPr>
      <dsp:spPr>
        <a:xfrm>
          <a:off x="45721" y="29155"/>
          <a:ext cx="44001" cy="437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721" y="29155"/>
        <a:ext cx="44001" cy="4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40F1-DEAD-4CD1-9DB8-2463BF247178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A269-354D-4093-9ECC-7BBF480D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269-354D-4093-9ECC-7BBF480DF5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4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allpapers1920.ru/img/picture/May/22/9ecdf5a78d14ed03e3a0929a12dc39c4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6"/>
            <a:ext cx="9144000" cy="68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990862"/>
            <a:ext cx="6768752" cy="27342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venture"/>
              </a:rPr>
              <a:t>ПРЕДМЕТНО-РАЗВИВАЮЩАЯ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venture"/>
              </a:rPr>
              <a:t>СРЕДА ДОУ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venture"/>
              </a:rPr>
              <a:t>в подготовительной группе№1 по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</a:t>
            </a:r>
          </a:p>
          <a:p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 ДОУ Кантемировский детский сад№1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60132" y="6165304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 Иващенко Н.А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5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9104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конструирования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image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44598"/>
            <a:ext cx="4392489" cy="247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image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901763"/>
            <a:ext cx="4498088" cy="238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916832"/>
            <a:ext cx="415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утра до вечера вдвоём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Мы будем строить новый дом.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Ты не смотри по сторонам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Я строю и подъёмный кран.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2" y="0"/>
            <a:ext cx="9191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     Центр  природы</a:t>
            </a:r>
            <a:r>
              <a:rPr lang="ru-RU" sz="4000" dirty="0">
                <a:ln w="500">
                  <a:noFill/>
                </a:ln>
                <a:solidFill>
                  <a:schemeClr val="accent5">
                    <a:lumMod val="75000"/>
                  </a:schemeClr>
                </a:solidFill>
                <a:latin typeface="Adventure"/>
              </a:rPr>
              <a:t/>
            </a:r>
            <a:br>
              <a:rPr lang="ru-RU" sz="4000" dirty="0">
                <a:ln w="500">
                  <a:noFill/>
                </a:ln>
                <a:solidFill>
                  <a:schemeClr val="accent5">
                    <a:lumMod val="75000"/>
                  </a:schemeClr>
                </a:solidFill>
                <a:latin typeface="Adventure"/>
              </a:rPr>
            </a:br>
            <a:endParaRPr lang="ru-RU" sz="4000" dirty="0">
              <a:latin typeface="Adventure"/>
            </a:endParaRPr>
          </a:p>
          <a:p>
            <a:endParaRPr lang="ru-RU" dirty="0"/>
          </a:p>
        </p:txBody>
      </p:sp>
      <p:pic>
        <p:nvPicPr>
          <p:cNvPr id="5" name="Picture 2" descr="C:\Users\ADMIN\Desktop\Новая папка моя группа(3)\PB140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8" y="1196752"/>
            <a:ext cx="3452169" cy="258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 моя группа(3)\PB1404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92" y="1108531"/>
            <a:ext cx="3458791" cy="2593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Новая папка моя группа(3)\PB1404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96" y="4044575"/>
            <a:ext cx="2921783" cy="219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6409" y="4505722"/>
            <a:ext cx="362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  <a:t>У нас почти, что зимний сад</a:t>
            </a:r>
            <a:b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  <a:t>В природном уголке.</a:t>
            </a:r>
            <a:b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  <a:t>Здесь потрудиться каждый рад,</a:t>
            </a:r>
            <a:b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  <a:t>Помочь рука к руке!</a:t>
            </a:r>
            <a:br>
              <a:rPr lang="ru-RU" dirty="0">
                <a:ln w="500">
                  <a:noFill/>
                </a:ln>
                <a:solidFill>
                  <a:srgbClr val="FF0000"/>
                </a:solidFill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" y="-20963"/>
            <a:ext cx="9144000" cy="688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0052095"/>
              </p:ext>
            </p:extLst>
          </p:nvPr>
        </p:nvGraphicFramePr>
        <p:xfrm flipH="1" flipV="1">
          <a:off x="3563888" y="5876391"/>
          <a:ext cx="144016" cy="7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pic>
        <p:nvPicPr>
          <p:cNvPr id="6146" name="Picture 2" descr="C:\Users\ADMIN\Desktop\Новая папка моя группа(3)\PB1404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8" y="1340768"/>
            <a:ext cx="3548913" cy="266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6411" y="1539105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Это всё – эксперименты-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Интересные моменты!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Всё. Всё хотим узнать,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Ничего не прозевать! </a:t>
            </a:r>
          </a:p>
          <a:p>
            <a:endParaRPr lang="ru-RU" dirty="0"/>
          </a:p>
        </p:txBody>
      </p:sp>
      <p:pic>
        <p:nvPicPr>
          <p:cNvPr id="2050" name="Picture 2" descr="C:\Users\ADMIN\Desktop\Новая папка моя группа(3)\PB14048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59" y="3212976"/>
            <a:ext cx="384075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6524" y="3989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 и     экспериментирования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46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2634" y="548680"/>
            <a:ext cx="7941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патриотического</a:t>
            </a:r>
          </a:p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воспитания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image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74" y="3861048"/>
            <a:ext cx="2228622" cy="294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image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7152"/>
            <a:ext cx="1701105" cy="285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image (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81" y="2308543"/>
            <a:ext cx="1746568" cy="277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5122" y="210611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Если не мы, то кто же,</a:t>
            </a:r>
          </a:p>
          <a:p>
            <a:r>
              <a:rPr lang="ru-RU" b="1" dirty="0">
                <a:solidFill>
                  <a:srgbClr val="FF0000"/>
                </a:solidFill>
              </a:rPr>
              <a:t>Детям нашим поможет</a:t>
            </a:r>
          </a:p>
          <a:p>
            <a:r>
              <a:rPr lang="ru-RU" b="1" dirty="0">
                <a:solidFill>
                  <a:srgbClr val="FF0000"/>
                </a:solidFill>
              </a:rPr>
              <a:t>Россию любить и знать!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 важно не опоздать….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4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2634" y="54868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безопасности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8" name="Picture 6" descr="C:\Users\ADMIN\Downloads\image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4" y="1373712"/>
            <a:ext cx="3855785" cy="229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image (5)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83" y="1114874"/>
            <a:ext cx="256402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9042" y="3753036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Их должны запомнить дети!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спички лучше не играть!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Дверь чужим не открывать!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Осторожность в гололед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От ушибов сбережет!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2633" y="552401"/>
            <a:ext cx="686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сюжетно-ролевых игр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19" name="Picture 3" descr="C:\Users\ADMIN\Desktop\Новая папка моя группа(3)\PB1404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08" y="3816404"/>
            <a:ext cx="3194344" cy="239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Новая папка моя группа(3)\PB140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2" y="1700808"/>
            <a:ext cx="3780814" cy="283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631" y="2106114"/>
            <a:ext cx="4323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А вот любимое местечко,</a:t>
            </a:r>
            <a:endParaRPr lang="ru-RU" b="1" dirty="0">
              <a:solidFill>
                <a:srgbClr val="FF0000"/>
              </a:solidFill>
            </a:endParaRPr>
          </a:p>
          <a:p>
            <a:pPr lvl="0" eaLnBrk="0" hangingPunct="0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Здесь время мчится, словно речка,</a:t>
            </a:r>
            <a:endParaRPr lang="ru-RU" b="1" dirty="0">
              <a:solidFill>
                <a:srgbClr val="FF0000"/>
              </a:solidFill>
            </a:endParaRPr>
          </a:p>
          <a:p>
            <a:pPr lvl="0" eaLnBrk="0" hangingPunct="0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Тут быстро взрослым можно стать,</a:t>
            </a:r>
            <a:endParaRPr lang="ru-RU" b="1" dirty="0">
              <a:solidFill>
                <a:srgbClr val="FF0000"/>
              </a:solidFill>
            </a:endParaRPr>
          </a:p>
          <a:p>
            <a:pPr lvl="0" eaLnBrk="0" hangingPunct="0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И профессии менять!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5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965" y="-73198"/>
            <a:ext cx="9241596" cy="693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1" y="4621778"/>
            <a:ext cx="1723999" cy="15043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ADMIN\Desktop\Новая папка моя группа(3)\PB1404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830"/>
            <a:ext cx="5386189" cy="304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Новая папка моя группа(3)\PB1404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3618649" cy="2713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30" y="0"/>
            <a:ext cx="9252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Уголок ряженья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/>
            </a:endParaRPr>
          </a:p>
        </p:txBody>
      </p:sp>
      <p:pic>
        <p:nvPicPr>
          <p:cNvPr id="7170" name="Picture 2" descr="C:\Users\ADMIN\Desktop\Новая папка моя группа(3)\PB140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047845"/>
            <a:ext cx="3875820" cy="5168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62879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Наряжаться </a:t>
            </a:r>
            <a:r>
              <a:rPr lang="ru-RU" dirty="0" smtClean="0">
                <a:solidFill>
                  <a:srgbClr val="FF0000"/>
                </a:solidFill>
              </a:rPr>
              <a:t>будем мы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Целый день с </a:t>
            </a:r>
            <a:r>
              <a:rPr lang="ru-RU" dirty="0" smtClean="0">
                <a:solidFill>
                  <a:srgbClr val="FF0000"/>
                </a:solidFill>
              </a:rPr>
              <a:t>тобою: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Шляпу, бусы и очки…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Посмотри, ну, кто я?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1" y="0"/>
            <a:ext cx="9252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C:\Users\ADMIN\Desktop\Новая папка моя группа(3)\PB140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1" y="1204816"/>
            <a:ext cx="3516899" cy="468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Новая папка моя группа(3)\PB140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" y="2475446"/>
            <a:ext cx="4213949" cy="260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3344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Есть в группе тихий уголок.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Там тишина. Слышно сопенье…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нем совершенствует уменье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настольную игру игрок!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1" y="0"/>
            <a:ext cx="9252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C:\Users\ADMIN\Downloads\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73" y="1196752"/>
            <a:ext cx="3785130" cy="50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599" y="3326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Центр уединения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075" y="230746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Посижу я в тишине,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огрущу немного,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Улыбнётся кукла мне: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Выше нос  Серёга.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5367" y="260647"/>
            <a:ext cx="64997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«КАЖДЫЙ РЕБЕНОК ПОЛУЧИТ ЗДЕСЬ ЛАСКУ,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КАЖДОГО ВСТРЕТЯТ ТЕПЛО И УЮТ.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КАЖДУЮ ДЕВОЧКУ, КАЖДОГО МАЛЬЧИКА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/>
              </a:rPr>
              <a:t>ЗДЕСЬ УВАЖАЮТ, ЛЮБЯТ И ЖДУТ !»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Новая папка моя группа(3)\P906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07985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523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venture"/>
              </a:rPr>
              <a:t>Для разностороннего развития личности воспитанников созданы центры: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3667" y="881153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двигательной</a:t>
            </a:r>
          </a:p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активности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  <p:pic>
        <p:nvPicPr>
          <p:cNvPr id="4098" name="Picture 2" descr="C:\Users\ADMIN\Desktop\Новая папка моя группа(3)\PB140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13778"/>
            <a:ext cx="2581694" cy="344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 моя группа(3)\PB1404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54" y="3335053"/>
            <a:ext cx="2383080" cy="317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75446"/>
            <a:ext cx="3491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Здоровый дух в здоровом теле!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Об этом вечно нам твердят!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Мы знаем – спорт на самом деле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Полезен очень для ребят!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262" y="0"/>
            <a:ext cx="9252521" cy="69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548680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речевого развития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2" descr="C:\Users\ADMIN\Downloads\im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30" y="3845441"/>
            <a:ext cx="4289187" cy="241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image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0" y="1628800"/>
            <a:ext cx="3940696" cy="221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9258" y="1916831"/>
            <a:ext cx="408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Буквы разные учить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красиво говорить.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Здесь научат нас, ребята,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Грамотными быть.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1893" y="-57158"/>
            <a:ext cx="9252521" cy="69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548680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«Мир книги»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C:\Users\ADMIN\Desktop\Новая папка моя группа(3)\PB140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45" y="1533565"/>
            <a:ext cx="4120329" cy="425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28839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Что за чудо эти книжки!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Очень любят их детишки!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6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1893" y="-57158"/>
            <a:ext cx="9252521" cy="69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75122" y="2106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51618" y="26814"/>
            <a:ext cx="77918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художественного творчества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anose="02000503020000020003" pitchFamily="2" charset="0"/>
            </a:endParaRPr>
          </a:p>
          <a:p>
            <a:pPr lvl="0"/>
            <a:endParaRPr lang="ru-RU" sz="4000" dirty="0"/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7544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ADMIN\Desktop\Новая папка моя группа(3)\PB140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0184"/>
            <a:ext cx="3488758" cy="2616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 моя группа(3)\PB140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05" y="2129184"/>
            <a:ext cx="2711634" cy="361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3027" y="4437112"/>
            <a:ext cx="3183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Мне кричат, а я не   слышу.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То есть слышу, но молчу.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Я рисую то, что вижу, —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отвлекаться не хочу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614608" y="1844825"/>
            <a:ext cx="2773815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0492" y="203872"/>
            <a:ext cx="5976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 музыкального развития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anose="02000503020000020003" pitchFamily="2" charset="0"/>
            </a:endParaRPr>
          </a:p>
          <a:p>
            <a:endParaRPr lang="ru-RU" dirty="0"/>
          </a:p>
        </p:txBody>
      </p:sp>
      <p:pic>
        <p:nvPicPr>
          <p:cNvPr id="2050" name="Picture 2" descr="C:\Users\ADMIN\Desktop\Новая папка моя группа(3)\PB1404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251486" cy="439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74749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Здесь будет музыка звучать,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Все будут петь и  танцевать!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Повеселятся от души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взрослые ,и малыши.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69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6802" y="143922"/>
            <a:ext cx="61206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театральной деятельности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anose="02000503020000020003" pitchFamily="2" charset="0"/>
            </a:endParaRPr>
          </a:p>
          <a:p>
            <a:pPr lvl="0"/>
            <a:endParaRPr lang="ru-RU" sz="4000" b="1" dirty="0">
              <a:ln w="12700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5B9BD5"/>
                </a:outerShdw>
              </a:effectLst>
              <a:latin typeface="Adventure" panose="02000503020000020003" pitchFamily="2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DMIN\Desktop\Новая папка моя группа(3)\PB140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8676"/>
            <a:ext cx="4968552" cy="282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3" y="2636912"/>
            <a:ext cx="3444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нашей группе </a:t>
            </a:r>
            <a:r>
              <a:rPr lang="ru-RU" b="1" dirty="0" smtClean="0">
                <a:solidFill>
                  <a:srgbClr val="FF0000"/>
                </a:solidFill>
              </a:rPr>
              <a:t>все актеры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Кукловоды и танцоры. 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Каждый день и каждый </a:t>
            </a:r>
            <a:r>
              <a:rPr lang="ru-RU" b="1" dirty="0" smtClean="0">
                <a:solidFill>
                  <a:srgbClr val="FF0000"/>
                </a:solidFill>
              </a:rPr>
              <a:t>час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Мы хотим играть для Вас!!!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71842"/>
            <a:ext cx="95263" cy="1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035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1219" y="94115"/>
            <a:ext cx="7416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Центр сенсорного и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математического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развития</a:t>
            </a:r>
          </a:p>
          <a:p>
            <a:endParaRPr lang="ru-RU" sz="4000" dirty="0"/>
          </a:p>
        </p:txBody>
      </p:sp>
      <p:pic>
        <p:nvPicPr>
          <p:cNvPr id="3074" name="Picture 2" descr="C:\Users\ADMIN\Desktop\Новая папка моя группа(3)\PB140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8477"/>
            <a:ext cx="3514832" cy="263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 моя группа(3)\PB1405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8" y="1548413"/>
            <a:ext cx="2906618" cy="3875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668370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Учит нас она считать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 фигуры узнавать.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Объясняет цифры, знаки,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 задачки как решать!</a:t>
            </a:r>
          </a:p>
        </p:txBody>
      </p:sp>
    </p:spTree>
    <p:extLst>
      <p:ext uri="{BB962C8B-B14F-4D97-AF65-F5344CB8AC3E}">
        <p14:creationId xmlns:p14="http://schemas.microsoft.com/office/powerpoint/2010/main" val="5815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326</Words>
  <Application>Microsoft Office PowerPoint</Application>
  <PresentationFormat>Экран (4:3)</PresentationFormat>
  <Paragraphs>88</Paragraphs>
  <Slides>20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63</cp:revision>
  <dcterms:created xsi:type="dcterms:W3CDTF">2016-11-07T18:28:03Z</dcterms:created>
  <dcterms:modified xsi:type="dcterms:W3CDTF">2016-11-22T18:23:25Z</dcterms:modified>
</cp:coreProperties>
</file>